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0" r:id="rId3"/>
    <p:sldId id="274" r:id="rId4"/>
    <p:sldId id="273" r:id="rId5"/>
    <p:sldId id="271" r:id="rId6"/>
    <p:sldId id="276" r:id="rId7"/>
    <p:sldId id="257" r:id="rId8"/>
    <p:sldId id="277" r:id="rId9"/>
    <p:sldId id="265" r:id="rId10"/>
  </p:sldIdLst>
  <p:sldSz cx="9144000" cy="6858000" type="screen4x3"/>
  <p:notesSz cx="6797675" cy="99266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680" autoAdjust="0"/>
  </p:normalViewPr>
  <p:slideViewPr>
    <p:cSldViewPr>
      <p:cViewPr varScale="1">
        <p:scale>
          <a:sx n="103" d="100"/>
          <a:sy n="103" d="100"/>
        </p:scale>
        <p:origin x="18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BE4D1-4E90-468E-98C9-9190B0A0F9C5}" type="datetimeFigureOut">
              <a:rPr lang="sl-SI" smtClean="0"/>
              <a:pPr/>
              <a:t>7. 02. 2024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66390-57C8-40F3-A1E4-B397202FE64C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15220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272CD-705A-4360-A48B-3F98344A9EC7}" type="datetimeFigureOut">
              <a:rPr lang="sl-SI" smtClean="0"/>
              <a:t>7. 02. 2024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0F8A6-0402-4BD7-AE90-B19F7102D47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98366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0F8A6-0402-4BD7-AE90-B19F7102D476}" type="slidenum">
              <a:rPr lang="sl-SI" smtClean="0"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44445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B7D9-D3F4-4013-BDD5-4BFF85941696}" type="datetimeFigureOut">
              <a:rPr lang="sl-SI" smtClean="0"/>
              <a:pPr/>
              <a:t>7. 02. 2024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27DB-EBFE-40EF-97EA-981A723ED72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8934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B7D9-D3F4-4013-BDD5-4BFF85941696}" type="datetimeFigureOut">
              <a:rPr lang="sl-SI" smtClean="0"/>
              <a:pPr/>
              <a:t>7. 02. 2024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27DB-EBFE-40EF-97EA-981A723ED72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27861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B7D9-D3F4-4013-BDD5-4BFF85941696}" type="datetimeFigureOut">
              <a:rPr lang="sl-SI" smtClean="0"/>
              <a:pPr/>
              <a:t>7. 02. 2024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27DB-EBFE-40EF-97EA-981A723ED725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2121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B7D9-D3F4-4013-BDD5-4BFF85941696}" type="datetimeFigureOut">
              <a:rPr lang="sl-SI" smtClean="0"/>
              <a:pPr/>
              <a:t>7. 02. 2024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27DB-EBFE-40EF-97EA-981A723ED72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729051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B7D9-D3F4-4013-BDD5-4BFF85941696}" type="datetimeFigureOut">
              <a:rPr lang="sl-SI" smtClean="0"/>
              <a:pPr/>
              <a:t>7. 02. 2024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27DB-EBFE-40EF-97EA-981A723ED725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6604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B7D9-D3F4-4013-BDD5-4BFF85941696}" type="datetimeFigureOut">
              <a:rPr lang="sl-SI" smtClean="0"/>
              <a:pPr/>
              <a:t>7. 02. 2024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27DB-EBFE-40EF-97EA-981A723ED72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251222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B7D9-D3F4-4013-BDD5-4BFF85941696}" type="datetimeFigureOut">
              <a:rPr lang="sl-SI" smtClean="0"/>
              <a:pPr/>
              <a:t>7. 02. 2024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27DB-EBFE-40EF-97EA-981A723ED72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74531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B7D9-D3F4-4013-BDD5-4BFF85941696}" type="datetimeFigureOut">
              <a:rPr lang="sl-SI" smtClean="0"/>
              <a:pPr/>
              <a:t>7. 02. 2024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27DB-EBFE-40EF-97EA-981A723ED72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53825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B7D9-D3F4-4013-BDD5-4BFF85941696}" type="datetimeFigureOut">
              <a:rPr lang="sl-SI" smtClean="0"/>
              <a:pPr/>
              <a:t>7. 02. 2024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27DB-EBFE-40EF-97EA-981A723ED72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7262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B7D9-D3F4-4013-BDD5-4BFF85941696}" type="datetimeFigureOut">
              <a:rPr lang="sl-SI" smtClean="0"/>
              <a:pPr/>
              <a:t>7. 02. 2024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27DB-EBFE-40EF-97EA-981A723ED72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79482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B7D9-D3F4-4013-BDD5-4BFF85941696}" type="datetimeFigureOut">
              <a:rPr lang="sl-SI" smtClean="0"/>
              <a:pPr/>
              <a:t>7. 02. 2024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27DB-EBFE-40EF-97EA-981A723ED72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55615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B7D9-D3F4-4013-BDD5-4BFF85941696}" type="datetimeFigureOut">
              <a:rPr lang="sl-SI" smtClean="0"/>
              <a:pPr/>
              <a:t>7. 02. 2024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27DB-EBFE-40EF-97EA-981A723ED72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02150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B7D9-D3F4-4013-BDD5-4BFF85941696}" type="datetimeFigureOut">
              <a:rPr lang="sl-SI" smtClean="0"/>
              <a:pPr/>
              <a:t>7. 02. 2024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27DB-EBFE-40EF-97EA-981A723ED72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351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B7D9-D3F4-4013-BDD5-4BFF85941696}" type="datetimeFigureOut">
              <a:rPr lang="sl-SI" smtClean="0"/>
              <a:pPr/>
              <a:t>7. 02. 2024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27DB-EBFE-40EF-97EA-981A723ED72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0256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B7D9-D3F4-4013-BDD5-4BFF85941696}" type="datetimeFigureOut">
              <a:rPr lang="sl-SI" smtClean="0"/>
              <a:pPr/>
              <a:t>7. 02. 2024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27DB-EBFE-40EF-97EA-981A723ED72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99182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B7D9-D3F4-4013-BDD5-4BFF85941696}" type="datetimeFigureOut">
              <a:rPr lang="sl-SI" smtClean="0"/>
              <a:pPr/>
              <a:t>7. 02. 2024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27DB-EBFE-40EF-97EA-981A723ED72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24531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2B7D9-D3F4-4013-BDD5-4BFF85941696}" type="datetimeFigureOut">
              <a:rPr lang="sl-SI" smtClean="0"/>
              <a:pPr/>
              <a:t>7. 02. 2024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4AF27DB-EBFE-40EF-97EA-981A723ED72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47599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1103.gvs.arnes.si/moodle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-13501" y="1052736"/>
            <a:ext cx="6033693" cy="1743752"/>
          </a:xfrm>
        </p:spPr>
        <p:txBody>
          <a:bodyPr/>
          <a:lstStyle/>
          <a:p>
            <a:r>
              <a:rPr lang="sl-SI" dirty="0"/>
              <a:t>Sklad Vrtca Mavrica Vojnik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062936" cy="3129422"/>
          </a:xfrm>
        </p:spPr>
        <p:txBody>
          <a:bodyPr>
            <a:normAutofit/>
          </a:bodyPr>
          <a:lstStyle/>
          <a:p>
            <a:r>
              <a:rPr lang="sl-SI" b="1" dirty="0"/>
              <a:t>NAČRT DELA V ŠOL. LETU 2023/2024</a:t>
            </a:r>
          </a:p>
          <a:p>
            <a:endParaRPr lang="sl-SI" b="1" dirty="0"/>
          </a:p>
          <a:p>
            <a:r>
              <a:rPr lang="sl-SI" b="1" dirty="0"/>
              <a:t>1.9. 2023- 1.9.2024</a:t>
            </a:r>
          </a:p>
          <a:p>
            <a:endParaRPr lang="sl-SI" b="1" dirty="0"/>
          </a:p>
          <a:p>
            <a:endParaRPr lang="sl-SI" b="1" dirty="0"/>
          </a:p>
          <a:p>
            <a:endParaRPr lang="sl-SI" b="1" dirty="0"/>
          </a:p>
          <a:p>
            <a:r>
              <a:rPr lang="sl-SI" b="1" dirty="0"/>
              <a:t>Damjana Horvat</a:t>
            </a:r>
            <a:endParaRPr lang="sl-SI" dirty="0"/>
          </a:p>
          <a:p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00152"/>
          </a:xfrm>
        </p:spPr>
        <p:txBody>
          <a:bodyPr/>
          <a:lstStyle/>
          <a:p>
            <a:r>
              <a:rPr lang="sl-SI" b="1" dirty="0"/>
              <a:t>NAMEN sklada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399384"/>
          </a:xfrm>
        </p:spPr>
        <p:txBody>
          <a:bodyPr>
            <a:normAutofit/>
          </a:bodyPr>
          <a:lstStyle/>
          <a:p>
            <a:pPr lvl="0"/>
            <a:r>
              <a:rPr lang="sl-SI" dirty="0"/>
              <a:t>Financiranje dejavnosti posamezne skupine, enote, interesne skupine otrok, ki niso sestavina vzgojno-izobraževalnega programa oz. se ne financirajo iz javnih sredstev.</a:t>
            </a:r>
          </a:p>
          <a:p>
            <a:pPr lvl="0"/>
            <a:r>
              <a:rPr lang="sl-SI" dirty="0"/>
              <a:t>Nakup nadstandardne opreme.</a:t>
            </a:r>
          </a:p>
          <a:p>
            <a:pPr lvl="0"/>
            <a:r>
              <a:rPr lang="sl-SI" dirty="0"/>
              <a:t>Nagrajevanje posameznih otrok ali skupin otrok za izjemne dosežke na različnih področjih ustvarjalnosti – npr. šport, likovni natečaji….</a:t>
            </a:r>
          </a:p>
          <a:p>
            <a:pPr lvl="0"/>
            <a:r>
              <a:rPr lang="sl-SI" dirty="0"/>
              <a:t>Spodbujanje razvoja nadarjenih otrok.</a:t>
            </a:r>
          </a:p>
          <a:p>
            <a:pPr lvl="0"/>
            <a:r>
              <a:rPr lang="sl-SI" dirty="0"/>
              <a:t>Zagotavljanje sredstev za spodbujanje različnih kompetenc otrok.</a:t>
            </a:r>
          </a:p>
          <a:p>
            <a:pPr lvl="0"/>
            <a:r>
              <a:rPr lang="sl-SI" dirty="0"/>
              <a:t>Pomoč socialno šibkim družinam otrok (zavzemanje za enakost med vsemi udeleženci vzgojnega procesa.</a:t>
            </a:r>
          </a:p>
        </p:txBody>
      </p:sp>
    </p:spTree>
    <p:extLst>
      <p:ext uri="{BB962C8B-B14F-4D97-AF65-F5344CB8AC3E}">
        <p14:creationId xmlns:p14="http://schemas.microsoft.com/office/powerpoint/2010/main" val="433725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/>
              <a:t>NAČINI PRIDOBIVANJA SREDSTEV</a:t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4831432"/>
          </a:xfrm>
        </p:spPr>
        <p:txBody>
          <a:bodyPr>
            <a:normAutofit/>
          </a:bodyPr>
          <a:lstStyle/>
          <a:p>
            <a:pPr lvl="0"/>
            <a:r>
              <a:rPr lang="sl-SI" dirty="0"/>
              <a:t>Prispevki staršev, občanov in zaposlenih v zavodu.</a:t>
            </a:r>
          </a:p>
          <a:p>
            <a:pPr lvl="0"/>
            <a:r>
              <a:rPr lang="sl-SI" dirty="0"/>
              <a:t>Donacij.</a:t>
            </a:r>
          </a:p>
          <a:p>
            <a:pPr lvl="0"/>
            <a:r>
              <a:rPr lang="sl-SI" dirty="0"/>
              <a:t>Sponzorstva (smučarski tečaj, plavalni tečaj, gledališče,…).</a:t>
            </a:r>
          </a:p>
          <a:p>
            <a:pPr lvl="0"/>
            <a:r>
              <a:rPr lang="sl-SI" dirty="0"/>
              <a:t>Zapuščin.</a:t>
            </a:r>
          </a:p>
          <a:p>
            <a:pPr marL="0" indent="0">
              <a:buNone/>
            </a:pPr>
            <a:endParaRPr lang="sl-SI" dirty="0"/>
          </a:p>
          <a:p>
            <a:pPr lvl="0"/>
            <a:r>
              <a:rPr lang="sl-SI" b="1" dirty="0"/>
              <a:t>Iz drugih sredstev, ki so lahko:</a:t>
            </a:r>
            <a:endParaRPr lang="sl-SI" dirty="0"/>
          </a:p>
          <a:p>
            <a:pPr lvl="0"/>
            <a:r>
              <a:rPr lang="sl-SI" dirty="0"/>
              <a:t>prispevki drugih domačih in tujih fizičnih ter pravnih oseb,</a:t>
            </a:r>
          </a:p>
          <a:p>
            <a:pPr lvl="0"/>
            <a:r>
              <a:rPr lang="sl-SI" dirty="0"/>
              <a:t>prihodki od zbiralnih akcij (bazar, kolo sreče, star papir), ki so organizirane v imenu sklada,</a:t>
            </a:r>
          </a:p>
          <a:p>
            <a:r>
              <a:rPr lang="sl-SI" dirty="0"/>
              <a:t>drugih materialnih sredstev.</a:t>
            </a:r>
          </a:p>
          <a:p>
            <a:pPr lvl="0"/>
            <a:r>
              <a:rPr lang="sl-SI" dirty="0"/>
              <a:t>Naložba 0,3% dohodnine v splošno koristen namen.</a:t>
            </a:r>
          </a:p>
        </p:txBody>
      </p:sp>
    </p:spTree>
    <p:extLst>
      <p:ext uri="{BB962C8B-B14F-4D97-AF65-F5344CB8AC3E}">
        <p14:creationId xmlns:p14="http://schemas.microsoft.com/office/powerpoint/2010/main" val="3585858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/>
              <a:t>KDO LAHKO ZAPROSI ZA POMOČ IN NA KAKŠEN NAČIN?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Pomoč je namenjena socialno šibkim družinam pri plačilu nadstandardnih dejavnosti (npr. plačilu vstopnine za plavalni tečaj, smučarski tečaj, predstava), ki se odvijajo v času </a:t>
            </a:r>
            <a:r>
              <a:rPr lang="sl-SI" dirty="0" err="1"/>
              <a:t>kurikula</a:t>
            </a:r>
            <a:r>
              <a:rPr lang="sl-SI" dirty="0"/>
              <a:t>.</a:t>
            </a:r>
          </a:p>
          <a:p>
            <a:pPr marL="0" indent="0">
              <a:buNone/>
            </a:pPr>
            <a:endParaRPr lang="sl-SI" b="1" u="sng" dirty="0"/>
          </a:p>
          <a:p>
            <a:pPr marL="0" indent="0">
              <a:buNone/>
            </a:pPr>
            <a:r>
              <a:rPr lang="sl-SI" b="1" u="sng" dirty="0"/>
              <a:t>Merila:</a:t>
            </a:r>
            <a:endParaRPr lang="sl-SI" dirty="0"/>
          </a:p>
          <a:p>
            <a:r>
              <a:rPr lang="sl-SI" dirty="0"/>
              <a:t>Socialni status družine (odločba CSD).</a:t>
            </a:r>
          </a:p>
          <a:p>
            <a:r>
              <a:rPr lang="sl-SI" dirty="0"/>
              <a:t>Število otrok v družini.</a:t>
            </a:r>
          </a:p>
          <a:p>
            <a:r>
              <a:rPr lang="sl-SI" dirty="0"/>
              <a:t>Zaposlenost staršev.</a:t>
            </a:r>
          </a:p>
          <a:p>
            <a:pPr marL="0" indent="0">
              <a:buNone/>
            </a:pP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99697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UPRAVNI ODBOR SKLADA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dirty="0"/>
              <a:t>Štirje predstavniki staršev, ki jih predlaga Svet staršev.</a:t>
            </a:r>
          </a:p>
          <a:p>
            <a:pPr marL="0" lvl="0" indent="0">
              <a:buNone/>
            </a:pPr>
            <a:r>
              <a:rPr lang="sl-SI" dirty="0"/>
              <a:t>Ti so: Anja Popovič Andoljšek, Borut </a:t>
            </a:r>
            <a:r>
              <a:rPr lang="sl-SI" dirty="0" err="1"/>
              <a:t>Miglič</a:t>
            </a:r>
            <a:r>
              <a:rPr lang="sl-SI" dirty="0"/>
              <a:t>, Ana Grenko in Kristjan Boršič </a:t>
            </a:r>
          </a:p>
          <a:p>
            <a:pPr lvl="0"/>
            <a:r>
              <a:rPr lang="sl-SI" dirty="0"/>
              <a:t>Trije predstavniki vrtca, ki jih predlaga Svet zavoda.</a:t>
            </a:r>
          </a:p>
          <a:p>
            <a:pPr marL="0" lvl="0" indent="0">
              <a:buNone/>
            </a:pPr>
            <a:r>
              <a:rPr lang="sl-SI" dirty="0"/>
              <a:t>Ti so: Damjana Horvat, Karmen Jazbinšek, Lidija </a:t>
            </a:r>
            <a:r>
              <a:rPr lang="sl-SI" dirty="0" err="1"/>
              <a:t>Brecel</a:t>
            </a:r>
            <a:endParaRPr lang="sl-SI" dirty="0"/>
          </a:p>
          <a:p>
            <a:endParaRPr lang="sl-SI" dirty="0"/>
          </a:p>
          <a:p>
            <a:r>
              <a:rPr lang="sl-SI" dirty="0"/>
              <a:t>Upravni odbor sklada pripravi za vsako šolsko leto program dela s finančnim načrtom, ki je osnova za pridobivanje in porabo sredstev.</a:t>
            </a:r>
          </a:p>
          <a:p>
            <a:r>
              <a:rPr lang="sl-SI" dirty="0"/>
              <a:t>Delo upravnega odbora je javno, o njem predsednik poroča svetu staršev in zaposlenim.</a:t>
            </a:r>
          </a:p>
        </p:txBody>
      </p:sp>
    </p:spTree>
    <p:extLst>
      <p:ext uri="{BB962C8B-B14F-4D97-AF65-F5344CB8AC3E}">
        <p14:creationId xmlns:p14="http://schemas.microsoft.com/office/powerpoint/2010/main" val="2229069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 </a:t>
            </a:r>
            <a:br>
              <a:rPr lang="sl-SI" dirty="0"/>
            </a:br>
            <a:endParaRPr lang="sl-SI" dirty="0"/>
          </a:p>
        </p:txBody>
      </p:sp>
      <p:pic>
        <p:nvPicPr>
          <p:cNvPr id="7" name="Označba mesta slike 6" descr="Resized_20190306_090647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27934" r="27934"/>
          <a:stretch>
            <a:fillRect/>
          </a:stretch>
        </p:blipFill>
        <p:spPr>
          <a:xfrm>
            <a:off x="899592" y="563329"/>
            <a:ext cx="1634583" cy="1800000"/>
          </a:xfrm>
          <a:prstGeom prst="rect">
            <a:avLst/>
          </a:prstGeom>
        </p:spPr>
      </p:pic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412230" y="0"/>
            <a:ext cx="2400300" cy="5715000"/>
          </a:xfrm>
        </p:spPr>
        <p:txBody>
          <a:bodyPr>
            <a:noAutofit/>
          </a:bodyPr>
          <a:lstStyle/>
          <a:p>
            <a:r>
              <a:rPr lang="sl-SI" sz="2000" i="1" dirty="0"/>
              <a:t>Aktivnost sklada v fotografijah: </a:t>
            </a:r>
            <a:endParaRPr lang="sl-SI" sz="2000" dirty="0"/>
          </a:p>
          <a:p>
            <a:r>
              <a:rPr lang="sl-SI" sz="2000" i="1" dirty="0"/>
              <a:t>Otroške predstave, </a:t>
            </a:r>
            <a:endParaRPr lang="sl-SI" sz="2000" dirty="0"/>
          </a:p>
          <a:p>
            <a:r>
              <a:rPr lang="sl-SI" sz="2000" i="1" dirty="0"/>
              <a:t>planinski pohodi, </a:t>
            </a:r>
          </a:p>
          <a:p>
            <a:r>
              <a:rPr lang="sl-SI" sz="2000" i="1" dirty="0"/>
              <a:t>izvedba kola sreče,</a:t>
            </a:r>
          </a:p>
          <a:p>
            <a:r>
              <a:rPr lang="sl-SI" sz="2000" i="1" dirty="0"/>
              <a:t>Bazarja,</a:t>
            </a:r>
            <a:endParaRPr lang="sl-SI" sz="2000" dirty="0"/>
          </a:p>
          <a:p>
            <a:r>
              <a:rPr lang="sl-SI" sz="2000" i="1" dirty="0"/>
              <a:t>pomoč pri plačilu smučarskega tečaja,</a:t>
            </a:r>
          </a:p>
          <a:p>
            <a:r>
              <a:rPr lang="sl-SI" sz="2000" i="1" dirty="0"/>
              <a:t> plavalnega tečaja,</a:t>
            </a:r>
          </a:p>
          <a:p>
            <a:r>
              <a:rPr lang="sl-SI" sz="2000" i="1" dirty="0"/>
              <a:t>,…</a:t>
            </a:r>
            <a:endParaRPr lang="sl-SI" sz="2000" dirty="0"/>
          </a:p>
        </p:txBody>
      </p:sp>
      <p:pic>
        <p:nvPicPr>
          <p:cNvPr id="8" name="Slika 7" descr="Resized_20190306_09064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6955" y="91956"/>
            <a:ext cx="4445788" cy="2160000"/>
          </a:xfrm>
          <a:prstGeom prst="rect">
            <a:avLst/>
          </a:prstGeom>
        </p:spPr>
      </p:pic>
      <p:pic>
        <p:nvPicPr>
          <p:cNvPr id="11" name="Slika 10" descr="IMG_20190531_094637.jpg"/>
          <p:cNvPicPr>
            <a:picLocks noChangeAspect="1"/>
          </p:cNvPicPr>
          <p:nvPr/>
        </p:nvPicPr>
        <p:blipFill rotWithShape="1">
          <a:blip r:embed="rId4" cstate="print"/>
          <a:srcRect l="16196" t="7187" r="19019" b="32930"/>
          <a:stretch/>
        </p:blipFill>
        <p:spPr>
          <a:xfrm>
            <a:off x="1464534" y="4494672"/>
            <a:ext cx="3312368" cy="2300000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F05F90BC-94DC-F2E3-046B-BE2FBF51FB8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634" y="1796150"/>
            <a:ext cx="2514553" cy="3352737"/>
          </a:xfrm>
          <a:prstGeom prst="rect">
            <a:avLst/>
          </a:prstGeom>
        </p:spPr>
      </p:pic>
      <p:pic>
        <p:nvPicPr>
          <p:cNvPr id="20" name="Slika 19">
            <a:extLst>
              <a:ext uri="{FF2B5EF4-FFF2-40B4-BE49-F238E27FC236}">
                <a16:creationId xmlns:a16="http://schemas.microsoft.com/office/drawing/2014/main" id="{51704023-FF99-C45E-AC0D-9B28C2A9529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60378">
            <a:off x="529120" y="2407004"/>
            <a:ext cx="3066667" cy="23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590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1928826"/>
          </a:xfrm>
        </p:spPr>
        <p:txBody>
          <a:bodyPr>
            <a:normAutofit/>
          </a:bodyPr>
          <a:lstStyle/>
          <a:p>
            <a:pPr lvl="0"/>
            <a:r>
              <a:rPr lang="sl-SI" b="1" dirty="0"/>
              <a:t>Stanje na vrtčevskem računu 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3286124"/>
            <a:ext cx="8229600" cy="3038476"/>
          </a:xfrm>
        </p:spPr>
        <p:txBody>
          <a:bodyPr/>
          <a:lstStyle/>
          <a:p>
            <a:pPr algn="ctr">
              <a:buNone/>
            </a:pPr>
            <a:r>
              <a:rPr lang="sl-SI" sz="4000" dirty="0"/>
              <a:t>Stanje 1.9.2023</a:t>
            </a:r>
          </a:p>
          <a:p>
            <a:pPr algn="ctr">
              <a:buNone/>
            </a:pPr>
            <a:r>
              <a:rPr lang="sl-SI" sz="4000" dirty="0">
                <a:latin typeface="Arial" pitchFamily="34" charset="0"/>
                <a:ea typeface="Calibri"/>
                <a:cs typeface="Arial" pitchFamily="34" charset="0"/>
              </a:rPr>
              <a:t>5.337,24 </a:t>
            </a:r>
            <a:r>
              <a:rPr lang="sl-SI" sz="4000" dirty="0"/>
              <a:t>€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33663" y="260648"/>
            <a:ext cx="6347713" cy="1320800"/>
          </a:xfrm>
        </p:spPr>
        <p:txBody>
          <a:bodyPr/>
          <a:lstStyle/>
          <a:p>
            <a:r>
              <a:rPr lang="sl-SI" dirty="0"/>
              <a:t>NAČRTOVANO v novem šol. letu 2023/2024?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2160590"/>
            <a:ext cx="8496944" cy="3880773"/>
          </a:xfrm>
        </p:spPr>
        <p:txBody>
          <a:bodyPr>
            <a:normAutofit/>
          </a:bodyPr>
          <a:lstStyle/>
          <a:p>
            <a:r>
              <a:rPr lang="sl-SI" sz="3200" dirty="0"/>
              <a:t>smučarski tečaj (predviden znesek 2000 €)</a:t>
            </a:r>
          </a:p>
          <a:p>
            <a:r>
              <a:rPr lang="sl-SI" sz="3200" dirty="0"/>
              <a:t>Plavalni tečaj (500 €)</a:t>
            </a:r>
          </a:p>
          <a:p>
            <a:r>
              <a:rPr lang="sl-SI" sz="3200" dirty="0"/>
              <a:t>nabava majic za otroke ki odhajajo v šolo (650 €)</a:t>
            </a:r>
          </a:p>
          <a:p>
            <a:r>
              <a:rPr lang="sl-SI" sz="3200" dirty="0"/>
              <a:t>Nakup zunanjih igrač (2500€)</a:t>
            </a:r>
          </a:p>
          <a:p>
            <a:r>
              <a:rPr lang="sl-SI" sz="3200" dirty="0"/>
              <a:t>Nakup zvočnikov JBL (300 €)</a:t>
            </a:r>
          </a:p>
          <a:p>
            <a:endParaRPr lang="sl-SI" sz="3200" dirty="0"/>
          </a:p>
        </p:txBody>
      </p:sp>
    </p:spTree>
    <p:extLst>
      <p:ext uri="{BB962C8B-B14F-4D97-AF65-F5344CB8AC3E}">
        <p14:creationId xmlns:p14="http://schemas.microsoft.com/office/powerpoint/2010/main" val="3623126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HVALA ZA VAŠO POZORNOST!</a:t>
            </a:r>
          </a:p>
        </p:txBody>
      </p:sp>
      <p:pic>
        <p:nvPicPr>
          <p:cNvPr id="7" name="yui_3_17_2_1_1497816529725_129" descr="http://1103.gvs.arnes.si/moodle/vrtec-mavrica-logo.pn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0" r="1600"/>
          <a:stretch>
            <a:fillRect/>
          </a:stretch>
        </p:blipFill>
        <p:spPr bwMode="auto">
          <a:xfrm>
            <a:off x="2555776" y="2996952"/>
            <a:ext cx="3600000" cy="360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ladko">
  <a:themeElements>
    <a:clrScheme name="Gladk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Gladk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adk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711</TotalTime>
  <Words>413</Words>
  <Application>Microsoft Office PowerPoint</Application>
  <PresentationFormat>Diaprojekcija na zaslonu (4:3)</PresentationFormat>
  <Paragraphs>61</Paragraphs>
  <Slides>9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Gladko</vt:lpstr>
      <vt:lpstr>Sklad Vrtca Mavrica Vojnik</vt:lpstr>
      <vt:lpstr>NAMEN sklada</vt:lpstr>
      <vt:lpstr>NAČINI PRIDOBIVANJA SREDSTEV </vt:lpstr>
      <vt:lpstr>KDO LAHKO ZAPROSI ZA POMOČ IN NA KAKŠEN NAČIN?</vt:lpstr>
      <vt:lpstr>UPRAVNI ODBOR SKLADA</vt:lpstr>
      <vt:lpstr>  </vt:lpstr>
      <vt:lpstr>Stanje na vrtčevskem računu  </vt:lpstr>
      <vt:lpstr>NAČRTOVANO v novem šol. letu 2023/2024?</vt:lpstr>
      <vt:lpstr>HVALA ZA VAŠO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Sklad Vrtca Mavrica</dc:title>
  <dc:creator>metka</dc:creator>
  <cp:lastModifiedBy>HP</cp:lastModifiedBy>
  <cp:revision>58</cp:revision>
  <cp:lastPrinted>2024-02-05T06:32:07Z</cp:lastPrinted>
  <dcterms:created xsi:type="dcterms:W3CDTF">2017-10-12T12:45:43Z</dcterms:created>
  <dcterms:modified xsi:type="dcterms:W3CDTF">2024-02-07T06:25:47Z</dcterms:modified>
</cp:coreProperties>
</file>